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3" r:id="rId5"/>
    <p:sldId id="274" r:id="rId6"/>
    <p:sldId id="275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8" r:id="rId17"/>
    <p:sldId id="276" r:id="rId18"/>
    <p:sldId id="29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7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A761"/>
    <a:srgbClr val="70776F"/>
    <a:srgbClr val="92A099"/>
    <a:srgbClr val="697971"/>
    <a:srgbClr val="5C8675"/>
    <a:srgbClr val="8FB790"/>
    <a:srgbClr val="ABC9AC"/>
    <a:srgbClr val="AD9C91"/>
    <a:srgbClr val="F3F3F2"/>
    <a:srgbClr val="DBD4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2" d="100"/>
          <a:sy n="42" d="100"/>
        </p:scale>
        <p:origin x="72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98C7-7CE2-4E46-ADC0-CB2FA0FF47B9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E7D63-2336-444A-869C-EEBA0C1C7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0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98C7-7CE2-4E46-ADC0-CB2FA0FF47B9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E7D63-2336-444A-869C-EEBA0C1C7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92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98C7-7CE2-4E46-ADC0-CB2FA0FF47B9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E7D63-2336-444A-869C-EEBA0C1C7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45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98C7-7CE2-4E46-ADC0-CB2FA0FF47B9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E7D63-2336-444A-869C-EEBA0C1C7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3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98C7-7CE2-4E46-ADC0-CB2FA0FF47B9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E7D63-2336-444A-869C-EEBA0C1C7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93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98C7-7CE2-4E46-ADC0-CB2FA0FF47B9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E7D63-2336-444A-869C-EEBA0C1C7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31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98C7-7CE2-4E46-ADC0-CB2FA0FF47B9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E7D63-2336-444A-869C-EEBA0C1C7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13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98C7-7CE2-4E46-ADC0-CB2FA0FF47B9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E7D63-2336-444A-869C-EEBA0C1C7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01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98C7-7CE2-4E46-ADC0-CB2FA0FF47B9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E7D63-2336-444A-869C-EEBA0C1C7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38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98C7-7CE2-4E46-ADC0-CB2FA0FF47B9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E7D63-2336-444A-869C-EEBA0C1C7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38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98C7-7CE2-4E46-ADC0-CB2FA0FF47B9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E7D63-2336-444A-869C-EEBA0C1C7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82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898C7-7CE2-4E46-ADC0-CB2FA0FF47B9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E7D63-2336-444A-869C-EEBA0C1C7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93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9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796" y="1505984"/>
            <a:ext cx="3821758" cy="332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20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1" y="5128326"/>
            <a:ext cx="12192000" cy="1729674"/>
          </a:xfrm>
          <a:prstGeom prst="rect">
            <a:avLst/>
          </a:prstGeom>
          <a:solidFill>
            <a:srgbClr val="814A1D"/>
          </a:solidFill>
          <a:ln>
            <a:solidFill>
              <a:srgbClr val="F3F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519" y="5261643"/>
            <a:ext cx="1463040" cy="14630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6948" y="168812"/>
            <a:ext cx="11784610" cy="4826196"/>
          </a:xfrm>
          <a:prstGeom prst="rect">
            <a:avLst/>
          </a:prstGeom>
          <a:solidFill>
            <a:srgbClr val="F3F3F2"/>
          </a:solidFill>
          <a:ln>
            <a:solidFill>
              <a:srgbClr val="F3F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48" y="168812"/>
            <a:ext cx="3487221" cy="22308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47975" y="1920190"/>
            <a:ext cx="91697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ar-JO" sz="8000" dirty="0" smtClean="0">
                <a:ln w="0"/>
                <a:solidFill>
                  <a:srgbClr val="814A1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</a:t>
            </a:r>
            <a:r>
              <a:rPr lang="ar-JO" sz="8000" dirty="0">
                <a:ln w="0"/>
                <a:solidFill>
                  <a:srgbClr val="814A1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كل ديوني وفاها </a:t>
            </a:r>
            <a:r>
              <a:rPr lang="ar-JO" sz="8000" dirty="0" smtClean="0">
                <a:ln w="0"/>
                <a:solidFill>
                  <a:srgbClr val="814A1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يسوع</a:t>
            </a:r>
            <a:r>
              <a:rPr lang="ar-JO" sz="8000" dirty="0" smtClean="0">
                <a:ln w="0"/>
                <a:solidFill>
                  <a:srgbClr val="814A1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</a:t>
            </a:r>
            <a:r>
              <a:rPr lang="ar-JO" sz="8000" dirty="0"/>
              <a:t> </a:t>
            </a:r>
            <a:r>
              <a:rPr lang="ar-JO" sz="8000" dirty="0">
                <a:ln w="0"/>
                <a:solidFill>
                  <a:srgbClr val="814A1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۲</a:t>
            </a:r>
          </a:p>
        </p:txBody>
      </p:sp>
    </p:spTree>
    <p:extLst>
      <p:ext uri="{BB962C8B-B14F-4D97-AF65-F5344CB8AC3E}">
        <p14:creationId xmlns:p14="http://schemas.microsoft.com/office/powerpoint/2010/main" val="397839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1" y="5128326"/>
            <a:ext cx="12192000" cy="1729674"/>
          </a:xfrm>
          <a:prstGeom prst="rect">
            <a:avLst/>
          </a:prstGeom>
          <a:solidFill>
            <a:srgbClr val="814A1D"/>
          </a:solidFill>
          <a:ln>
            <a:solidFill>
              <a:srgbClr val="F3F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519" y="5261643"/>
            <a:ext cx="1463040" cy="14630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6948" y="168812"/>
            <a:ext cx="11784610" cy="4826196"/>
          </a:xfrm>
          <a:prstGeom prst="rect">
            <a:avLst/>
          </a:prstGeom>
          <a:solidFill>
            <a:srgbClr val="F3F3F2"/>
          </a:solidFill>
          <a:ln>
            <a:solidFill>
              <a:srgbClr val="F3F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48" y="168812"/>
            <a:ext cx="3487221" cy="22308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22223" y="1304637"/>
            <a:ext cx="91697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8000" dirty="0">
                <a:ln w="0"/>
                <a:solidFill>
                  <a:srgbClr val="814A1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أهتف وأرنم وأنا فرحان</a:t>
            </a:r>
          </a:p>
          <a:p>
            <a:pPr algn="ctr"/>
            <a:r>
              <a:rPr lang="ar-JO" sz="8000" dirty="0">
                <a:ln w="0"/>
                <a:solidFill>
                  <a:srgbClr val="814A1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كل ديوني وفاها </a:t>
            </a:r>
            <a:r>
              <a:rPr lang="ar-JO" sz="8000" dirty="0" smtClean="0">
                <a:ln w="0"/>
                <a:solidFill>
                  <a:srgbClr val="814A1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يسوع</a:t>
            </a:r>
            <a:endParaRPr lang="en-US" sz="8000" dirty="0">
              <a:ln w="0"/>
              <a:solidFill>
                <a:srgbClr val="814A1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029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1" y="5128326"/>
            <a:ext cx="12192000" cy="1729674"/>
          </a:xfrm>
          <a:prstGeom prst="rect">
            <a:avLst/>
          </a:prstGeom>
          <a:solidFill>
            <a:srgbClr val="814A1D"/>
          </a:solidFill>
          <a:ln>
            <a:solidFill>
              <a:srgbClr val="F3F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519" y="5261643"/>
            <a:ext cx="1463040" cy="14630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6948" y="168812"/>
            <a:ext cx="11784610" cy="4826196"/>
          </a:xfrm>
          <a:prstGeom prst="rect">
            <a:avLst/>
          </a:prstGeom>
          <a:solidFill>
            <a:srgbClr val="F3F3F2"/>
          </a:solidFill>
          <a:ln>
            <a:solidFill>
              <a:srgbClr val="F3F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48" y="168812"/>
            <a:ext cx="3487221" cy="22308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22222" y="1304637"/>
            <a:ext cx="91697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8000" dirty="0" smtClean="0">
                <a:ln w="0"/>
                <a:solidFill>
                  <a:srgbClr val="814A1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خطاياي </a:t>
            </a:r>
            <a:r>
              <a:rPr lang="ar-JO" sz="8000" dirty="0">
                <a:ln w="0"/>
                <a:solidFill>
                  <a:srgbClr val="814A1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فـ بحر النسيان</a:t>
            </a:r>
          </a:p>
          <a:p>
            <a:pPr algn="ctr"/>
            <a:r>
              <a:rPr lang="ar-JO" sz="8000" dirty="0">
                <a:ln w="0"/>
                <a:solidFill>
                  <a:srgbClr val="814A1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كل ديوني وفاها يسوع</a:t>
            </a:r>
            <a:endParaRPr lang="en-US" sz="8000" dirty="0">
              <a:ln w="0"/>
              <a:solidFill>
                <a:srgbClr val="814A1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265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1" y="5128326"/>
            <a:ext cx="12192000" cy="1729674"/>
          </a:xfrm>
          <a:prstGeom prst="rect">
            <a:avLst/>
          </a:prstGeom>
          <a:solidFill>
            <a:srgbClr val="814A1D"/>
          </a:solidFill>
          <a:ln>
            <a:solidFill>
              <a:srgbClr val="F3F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519" y="5261643"/>
            <a:ext cx="1463040" cy="14630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6948" y="168812"/>
            <a:ext cx="11784610" cy="4826196"/>
          </a:xfrm>
          <a:prstGeom prst="rect">
            <a:avLst/>
          </a:prstGeom>
          <a:solidFill>
            <a:srgbClr val="F3F3F2"/>
          </a:solidFill>
          <a:ln>
            <a:solidFill>
              <a:srgbClr val="F3F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48" y="168812"/>
            <a:ext cx="3487221" cy="22308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12807" y="1181526"/>
            <a:ext cx="846875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8800" dirty="0" smtClean="0">
                <a:ln w="0"/>
                <a:solidFill>
                  <a:srgbClr val="814A1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</a:t>
            </a:r>
            <a:r>
              <a:rPr lang="ar-JO" sz="8800" dirty="0">
                <a:ln w="0"/>
                <a:solidFill>
                  <a:srgbClr val="814A1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خطاياي محاها </a:t>
            </a:r>
            <a:r>
              <a:rPr lang="ar-JO" sz="8800" dirty="0" smtClean="0">
                <a:ln w="0"/>
                <a:solidFill>
                  <a:srgbClr val="814A1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الدم)</a:t>
            </a:r>
            <a:r>
              <a:rPr lang="ar-JO" sz="8800" dirty="0" smtClean="0">
                <a:ln w="0"/>
                <a:solidFill>
                  <a:srgbClr val="814A1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۳</a:t>
            </a:r>
            <a:r>
              <a:rPr lang="ar-JO" sz="8800" dirty="0" smtClean="0">
                <a:ln w="0"/>
                <a:solidFill>
                  <a:srgbClr val="814A1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ar-JO" sz="8800" dirty="0">
                <a:ln w="0"/>
                <a:solidFill>
                  <a:srgbClr val="814A1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ابليس لن </a:t>
            </a:r>
            <a:r>
              <a:rPr lang="ar-JO" sz="8800" dirty="0" smtClean="0">
                <a:ln w="0"/>
                <a:solidFill>
                  <a:srgbClr val="814A1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يؤذيني</a:t>
            </a:r>
            <a:endParaRPr lang="ar-JO" sz="8800" dirty="0">
              <a:ln w="0"/>
              <a:solidFill>
                <a:srgbClr val="814A1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582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1" y="5128326"/>
            <a:ext cx="12192000" cy="1729674"/>
          </a:xfrm>
          <a:prstGeom prst="rect">
            <a:avLst/>
          </a:prstGeom>
          <a:solidFill>
            <a:srgbClr val="814A1D"/>
          </a:solidFill>
          <a:ln>
            <a:solidFill>
              <a:srgbClr val="F3F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519" y="5261643"/>
            <a:ext cx="1463040" cy="14630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6948" y="168812"/>
            <a:ext cx="11784610" cy="4826196"/>
          </a:xfrm>
          <a:prstGeom prst="rect">
            <a:avLst/>
          </a:prstGeom>
          <a:solidFill>
            <a:srgbClr val="F3F3F2"/>
          </a:solidFill>
          <a:ln>
            <a:solidFill>
              <a:srgbClr val="F3F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48" y="168812"/>
            <a:ext cx="3487221" cy="22308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84169" y="504418"/>
            <a:ext cx="846875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8800" dirty="0" smtClean="0">
                <a:ln w="0"/>
                <a:solidFill>
                  <a:srgbClr val="814A1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</a:t>
            </a:r>
            <a:r>
              <a:rPr lang="ar-JO" sz="8800" dirty="0">
                <a:ln w="0"/>
                <a:solidFill>
                  <a:srgbClr val="814A1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لن يؤذي</a:t>
            </a:r>
            <a:r>
              <a:rPr lang="ar-JO" sz="8800" dirty="0" smtClean="0">
                <a:ln w="0"/>
                <a:solidFill>
                  <a:srgbClr val="814A1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</a:t>
            </a:r>
            <a:r>
              <a:rPr lang="en-US" sz="8800" dirty="0"/>
              <a:t> </a:t>
            </a:r>
            <a:r>
              <a:rPr lang="en-US" sz="8800" dirty="0">
                <a:ln w="0"/>
                <a:solidFill>
                  <a:srgbClr val="814A1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٤</a:t>
            </a:r>
            <a:r>
              <a:rPr lang="ar-JO" sz="8800" dirty="0" smtClean="0">
                <a:ln w="0"/>
                <a:solidFill>
                  <a:srgbClr val="814A1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ar-LB" sz="8800" dirty="0" smtClean="0">
              <a:ln w="0"/>
              <a:solidFill>
                <a:srgbClr val="814A1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 rtl="1"/>
            <a:r>
              <a:rPr lang="ar-JO" sz="8800" dirty="0" smtClean="0">
                <a:ln w="0"/>
                <a:solidFill>
                  <a:srgbClr val="814A1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خطاياي </a:t>
            </a:r>
            <a:r>
              <a:rPr lang="ar-JO" sz="8800" dirty="0">
                <a:ln w="0"/>
                <a:solidFill>
                  <a:srgbClr val="814A1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محاها </a:t>
            </a:r>
            <a:r>
              <a:rPr lang="ar-JO" sz="8800" dirty="0" smtClean="0">
                <a:ln w="0"/>
                <a:solidFill>
                  <a:srgbClr val="814A1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الدم</a:t>
            </a:r>
            <a:endParaRPr lang="ar-LB" sz="8800" dirty="0" smtClean="0">
              <a:ln w="0"/>
              <a:solidFill>
                <a:srgbClr val="814A1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 rtl="1"/>
            <a:r>
              <a:rPr lang="ar-JO" sz="8800" dirty="0">
                <a:ln w="0"/>
                <a:solidFill>
                  <a:srgbClr val="814A1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ابليس لن يؤذيني</a:t>
            </a:r>
            <a:endParaRPr lang="en-US" sz="8800" dirty="0">
              <a:ln w="0"/>
              <a:solidFill>
                <a:srgbClr val="814A1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372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1" y="5128326"/>
            <a:ext cx="12192000" cy="1729674"/>
          </a:xfrm>
          <a:prstGeom prst="rect">
            <a:avLst/>
          </a:prstGeom>
          <a:solidFill>
            <a:srgbClr val="814A1D"/>
          </a:solidFill>
          <a:ln>
            <a:solidFill>
              <a:srgbClr val="F3F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519" y="5261643"/>
            <a:ext cx="1463040" cy="14630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6948" y="168812"/>
            <a:ext cx="11784610" cy="4826196"/>
          </a:xfrm>
          <a:prstGeom prst="rect">
            <a:avLst/>
          </a:prstGeom>
          <a:solidFill>
            <a:srgbClr val="F3F3F2"/>
          </a:solidFill>
          <a:ln>
            <a:solidFill>
              <a:srgbClr val="F3F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48" y="168812"/>
            <a:ext cx="3487221" cy="22308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12807" y="1181526"/>
            <a:ext cx="846875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8800" dirty="0" smtClean="0">
                <a:ln w="0"/>
                <a:solidFill>
                  <a:srgbClr val="814A1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</a:t>
            </a:r>
            <a:r>
              <a:rPr lang="ar-JO" sz="8800" dirty="0">
                <a:ln w="0"/>
                <a:solidFill>
                  <a:srgbClr val="814A1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خطاياي محاها </a:t>
            </a:r>
            <a:r>
              <a:rPr lang="ar-JO" sz="8800" dirty="0" smtClean="0">
                <a:ln w="0"/>
                <a:solidFill>
                  <a:srgbClr val="814A1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الدم)</a:t>
            </a:r>
            <a:r>
              <a:rPr lang="ar-JO" sz="8800" dirty="0" smtClean="0">
                <a:ln w="0"/>
                <a:solidFill>
                  <a:srgbClr val="814A1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۳</a:t>
            </a:r>
            <a:r>
              <a:rPr lang="ar-JO" sz="8800" dirty="0" smtClean="0">
                <a:ln w="0"/>
                <a:solidFill>
                  <a:srgbClr val="814A1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ar-JO" sz="8800" dirty="0">
                <a:ln w="0"/>
                <a:solidFill>
                  <a:srgbClr val="814A1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ابليس لن </a:t>
            </a:r>
            <a:r>
              <a:rPr lang="ar-JO" sz="8800" dirty="0" smtClean="0">
                <a:ln w="0"/>
                <a:solidFill>
                  <a:srgbClr val="814A1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يؤذيني</a:t>
            </a:r>
            <a:endParaRPr lang="ar-JO" sz="8800" dirty="0">
              <a:ln w="0"/>
              <a:solidFill>
                <a:srgbClr val="814A1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136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1" y="5128326"/>
            <a:ext cx="12192000" cy="1729674"/>
          </a:xfrm>
          <a:prstGeom prst="rect">
            <a:avLst/>
          </a:prstGeom>
          <a:solidFill>
            <a:srgbClr val="814A1D"/>
          </a:solidFill>
          <a:ln>
            <a:solidFill>
              <a:srgbClr val="F3F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519" y="5261643"/>
            <a:ext cx="1463040" cy="14630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6948" y="168812"/>
            <a:ext cx="11784610" cy="4826196"/>
          </a:xfrm>
          <a:prstGeom prst="rect">
            <a:avLst/>
          </a:prstGeom>
          <a:solidFill>
            <a:srgbClr val="F3F3F2"/>
          </a:solidFill>
          <a:ln>
            <a:solidFill>
              <a:srgbClr val="F3F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48" y="168812"/>
            <a:ext cx="3487221" cy="22308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84169" y="504418"/>
            <a:ext cx="846875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8800" dirty="0" smtClean="0">
                <a:ln w="0"/>
                <a:solidFill>
                  <a:srgbClr val="814A1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</a:t>
            </a:r>
            <a:r>
              <a:rPr lang="ar-JO" sz="8800" dirty="0">
                <a:ln w="0"/>
                <a:solidFill>
                  <a:srgbClr val="814A1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لن يؤذي</a:t>
            </a:r>
            <a:r>
              <a:rPr lang="ar-JO" sz="8800" dirty="0" smtClean="0">
                <a:ln w="0"/>
                <a:solidFill>
                  <a:srgbClr val="814A1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</a:t>
            </a:r>
            <a:r>
              <a:rPr lang="en-US" sz="8800" dirty="0"/>
              <a:t> </a:t>
            </a:r>
            <a:r>
              <a:rPr lang="en-US" sz="8800" dirty="0">
                <a:ln w="0"/>
                <a:solidFill>
                  <a:srgbClr val="814A1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٤</a:t>
            </a:r>
            <a:r>
              <a:rPr lang="ar-JO" sz="8800" dirty="0" smtClean="0">
                <a:ln w="0"/>
                <a:solidFill>
                  <a:srgbClr val="814A1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ar-LB" sz="8800" dirty="0" smtClean="0">
              <a:ln w="0"/>
              <a:solidFill>
                <a:srgbClr val="814A1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 rtl="1"/>
            <a:r>
              <a:rPr lang="ar-JO" sz="8800" dirty="0" smtClean="0">
                <a:ln w="0"/>
                <a:solidFill>
                  <a:srgbClr val="814A1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خطاياي </a:t>
            </a:r>
            <a:r>
              <a:rPr lang="ar-JO" sz="8800" dirty="0">
                <a:ln w="0"/>
                <a:solidFill>
                  <a:srgbClr val="814A1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محاها </a:t>
            </a:r>
            <a:r>
              <a:rPr lang="ar-JO" sz="8800" dirty="0" smtClean="0">
                <a:ln w="0"/>
                <a:solidFill>
                  <a:srgbClr val="814A1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الدم</a:t>
            </a:r>
            <a:endParaRPr lang="ar-LB" sz="8800" dirty="0" smtClean="0">
              <a:ln w="0"/>
              <a:solidFill>
                <a:srgbClr val="814A1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 rtl="1"/>
            <a:r>
              <a:rPr lang="ar-JO" sz="8800" dirty="0">
                <a:ln w="0"/>
                <a:solidFill>
                  <a:srgbClr val="814A1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ابليس لن يؤذيني</a:t>
            </a:r>
            <a:endParaRPr lang="en-US" sz="8800" dirty="0">
              <a:ln w="0"/>
              <a:solidFill>
                <a:srgbClr val="814A1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481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1" y="5128326"/>
            <a:ext cx="12192000" cy="1729674"/>
          </a:xfrm>
          <a:prstGeom prst="rect">
            <a:avLst/>
          </a:prstGeom>
          <a:solidFill>
            <a:srgbClr val="814A1D"/>
          </a:solidFill>
          <a:ln>
            <a:solidFill>
              <a:srgbClr val="F3F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519" y="5261643"/>
            <a:ext cx="1463040" cy="14630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6948" y="168812"/>
            <a:ext cx="11784610" cy="4826196"/>
          </a:xfrm>
          <a:prstGeom prst="rect">
            <a:avLst/>
          </a:prstGeom>
          <a:solidFill>
            <a:srgbClr val="F3F3F2"/>
          </a:solidFill>
          <a:ln>
            <a:solidFill>
              <a:srgbClr val="F3F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48" y="168812"/>
            <a:ext cx="3487221" cy="22308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12807" y="1181526"/>
            <a:ext cx="846875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LB" sz="8800" dirty="0">
                <a:ln w="0"/>
                <a:solidFill>
                  <a:srgbClr val="814A1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يسوع خد خطيايا  </a:t>
            </a:r>
          </a:p>
          <a:p>
            <a:pPr algn="ctr"/>
            <a:r>
              <a:rPr lang="ar-LB" sz="8800" dirty="0">
                <a:ln w="0"/>
                <a:solidFill>
                  <a:srgbClr val="814A1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(ورماها جوة </a:t>
            </a:r>
            <a:r>
              <a:rPr lang="ar-LB" sz="8800" dirty="0" smtClean="0">
                <a:ln w="0"/>
                <a:solidFill>
                  <a:srgbClr val="814A1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البحر)</a:t>
            </a:r>
            <a:r>
              <a:rPr lang="ar-JO" sz="8800" dirty="0" smtClean="0">
                <a:ln w="0"/>
                <a:solidFill>
                  <a:srgbClr val="814A1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۳</a:t>
            </a:r>
            <a:endParaRPr lang="ar-LB" sz="8800" dirty="0">
              <a:ln w="0"/>
              <a:solidFill>
                <a:srgbClr val="814A1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233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1" y="5128326"/>
            <a:ext cx="12192000" cy="1729674"/>
          </a:xfrm>
          <a:prstGeom prst="rect">
            <a:avLst/>
          </a:prstGeom>
          <a:solidFill>
            <a:srgbClr val="814A1D"/>
          </a:solidFill>
          <a:ln>
            <a:solidFill>
              <a:srgbClr val="F3F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519" y="5261643"/>
            <a:ext cx="1463040" cy="14630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6948" y="168812"/>
            <a:ext cx="11784610" cy="4826196"/>
          </a:xfrm>
          <a:prstGeom prst="rect">
            <a:avLst/>
          </a:prstGeom>
          <a:solidFill>
            <a:srgbClr val="F3F3F2"/>
          </a:solidFill>
          <a:ln>
            <a:solidFill>
              <a:srgbClr val="F3F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48" y="168812"/>
            <a:ext cx="3487221" cy="22308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12807" y="504418"/>
            <a:ext cx="846875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LB" sz="8800" dirty="0">
                <a:ln w="0"/>
                <a:solidFill>
                  <a:srgbClr val="814A1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يسوع خد خطيايا  </a:t>
            </a:r>
          </a:p>
          <a:p>
            <a:pPr algn="ctr"/>
            <a:r>
              <a:rPr lang="ar-LB" sz="8800" dirty="0" smtClean="0">
                <a:ln w="0"/>
                <a:solidFill>
                  <a:srgbClr val="814A1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ورماها </a:t>
            </a:r>
            <a:r>
              <a:rPr lang="ar-LB" sz="8800" dirty="0">
                <a:ln w="0"/>
                <a:solidFill>
                  <a:srgbClr val="814A1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جوة </a:t>
            </a:r>
            <a:r>
              <a:rPr lang="ar-LB" sz="8800" dirty="0" smtClean="0">
                <a:ln w="0"/>
                <a:solidFill>
                  <a:srgbClr val="814A1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البحر</a:t>
            </a:r>
            <a:endParaRPr lang="ar-LB" sz="8800" dirty="0">
              <a:ln w="0"/>
              <a:solidFill>
                <a:srgbClr val="814A1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ar-LB" sz="8800" dirty="0">
                <a:ln w="0"/>
                <a:solidFill>
                  <a:srgbClr val="814A1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لا يعود يذكرها أبداً</a:t>
            </a:r>
            <a:endParaRPr lang="en-US" sz="8800" dirty="0">
              <a:ln w="0"/>
              <a:solidFill>
                <a:srgbClr val="814A1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237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1" y="5128326"/>
            <a:ext cx="12192000" cy="1729674"/>
          </a:xfrm>
          <a:prstGeom prst="rect">
            <a:avLst/>
          </a:prstGeom>
          <a:solidFill>
            <a:srgbClr val="D58543"/>
          </a:solidFill>
          <a:ln>
            <a:solidFill>
              <a:srgbClr val="F3F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634592"/>
            <a:ext cx="10824557" cy="309315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LB" sz="11500" b="1" dirty="0" smtClean="0">
                <a:ln w="0"/>
                <a:solidFill>
                  <a:srgbClr val="D5854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ألعاب </a:t>
            </a:r>
          </a:p>
          <a:p>
            <a:pPr algn="r" rtl="1"/>
            <a:r>
              <a:rPr lang="ar-LB" sz="8000" b="1" dirty="0" smtClean="0">
                <a:ln w="0"/>
                <a:solidFill>
                  <a:srgbClr val="D5854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نقل المفلوج</a:t>
            </a:r>
            <a:endParaRPr lang="en-US" sz="8000" b="1" dirty="0" smtClean="0">
              <a:ln w="0"/>
              <a:solidFill>
                <a:srgbClr val="D5854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519" y="5261643"/>
            <a:ext cx="1463040" cy="14630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57" y="2478784"/>
            <a:ext cx="4673288" cy="264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82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-61196"/>
            <a:ext cx="12192000" cy="5189522"/>
          </a:xfrm>
          <a:prstGeom prst="rect">
            <a:avLst/>
          </a:prstGeom>
          <a:solidFill>
            <a:srgbClr val="FFC90E"/>
          </a:solidFill>
          <a:ln>
            <a:solidFill>
              <a:srgbClr val="F3F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848523" y="4282294"/>
            <a:ext cx="905001" cy="378195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72458" y="300764"/>
            <a:ext cx="10824557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LB" sz="66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الدرس الثاني</a:t>
            </a:r>
          </a:p>
          <a:p>
            <a:pPr algn="r"/>
            <a:endParaRPr lang="ar-LB" sz="7200" b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en-US" sz="5400" b="1" spc="150" dirty="0" smtClean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en-US" sz="5400" b="1" spc="150" dirty="0" smtClean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ar-JO" sz="54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مرقس</a:t>
            </a:r>
            <a:r>
              <a:rPr lang="ar-LB" sz="54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ar-JO" sz="54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۲</a:t>
            </a:r>
            <a:r>
              <a:rPr lang="ar-LB" sz="54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: </a:t>
            </a:r>
            <a:r>
              <a:rPr lang="ar-JO" sz="54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۱</a:t>
            </a:r>
            <a:r>
              <a:rPr lang="ar-LB" sz="54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ar-LB" sz="54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- </a:t>
            </a:r>
            <a:r>
              <a:rPr lang="ar-JO" sz="54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۱۲</a:t>
            </a:r>
            <a:endParaRPr lang="en-US" sz="5400" b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3" y="5261643"/>
            <a:ext cx="1679894" cy="14630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5" y="5261643"/>
            <a:ext cx="1679892" cy="14630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347" y="-61196"/>
            <a:ext cx="4432495" cy="443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18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1" y="5128326"/>
            <a:ext cx="12192000" cy="1729674"/>
          </a:xfrm>
          <a:prstGeom prst="rect">
            <a:avLst/>
          </a:prstGeom>
          <a:solidFill>
            <a:srgbClr val="E4B288"/>
          </a:solidFill>
          <a:ln>
            <a:solidFill>
              <a:srgbClr val="F3F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634592"/>
            <a:ext cx="10824557" cy="309315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LB" sz="11500" b="1" dirty="0" smtClean="0">
                <a:ln w="0"/>
                <a:solidFill>
                  <a:srgbClr val="E4B28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ألعاب </a:t>
            </a:r>
          </a:p>
          <a:p>
            <a:pPr algn="r" rtl="1"/>
            <a:r>
              <a:rPr lang="ar-LB" sz="8000" b="1" dirty="0">
                <a:ln w="0"/>
                <a:solidFill>
                  <a:srgbClr val="E4B28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المرور مع بعض</a:t>
            </a:r>
            <a:endParaRPr lang="en-US" sz="8000" b="1" dirty="0">
              <a:ln w="0"/>
              <a:solidFill>
                <a:srgbClr val="E4B28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519" y="5261643"/>
            <a:ext cx="1463040" cy="14630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06" y="2904273"/>
            <a:ext cx="5616295" cy="222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7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1" y="5128326"/>
            <a:ext cx="12192000" cy="1729674"/>
          </a:xfrm>
          <a:prstGeom prst="rect">
            <a:avLst/>
          </a:prstGeom>
          <a:solidFill>
            <a:srgbClr val="DBD4CF"/>
          </a:solidFill>
          <a:ln>
            <a:solidFill>
              <a:srgbClr val="F3F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634592"/>
            <a:ext cx="10824557" cy="309315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LB" sz="11500" b="1" dirty="0" smtClean="0">
                <a:ln w="0"/>
                <a:solidFill>
                  <a:srgbClr val="AD9C9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ألعاب </a:t>
            </a:r>
          </a:p>
          <a:p>
            <a:pPr algn="r" rtl="1"/>
            <a:r>
              <a:rPr lang="ar-LB" sz="8000" b="1" dirty="0">
                <a:ln w="0"/>
                <a:solidFill>
                  <a:srgbClr val="AD9C9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أكواب المياه</a:t>
            </a:r>
            <a:endParaRPr lang="en-US" sz="8000" b="1" dirty="0">
              <a:ln w="0"/>
              <a:solidFill>
                <a:srgbClr val="AD9C9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519" y="5261643"/>
            <a:ext cx="1463040" cy="14630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57" y="2478784"/>
            <a:ext cx="4673288" cy="264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9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1" y="5128326"/>
            <a:ext cx="12192000" cy="1729674"/>
          </a:xfrm>
          <a:prstGeom prst="rect">
            <a:avLst/>
          </a:prstGeom>
          <a:solidFill>
            <a:srgbClr val="ABC9AC"/>
          </a:solidFill>
          <a:ln>
            <a:solidFill>
              <a:srgbClr val="F3F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634592"/>
            <a:ext cx="10824557" cy="186204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LB" sz="11500" b="1" dirty="0" smtClean="0">
                <a:ln w="0"/>
                <a:solidFill>
                  <a:srgbClr val="8FB79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فيديو</a:t>
            </a:r>
            <a:endParaRPr lang="en-US" sz="8000" b="1" dirty="0">
              <a:ln w="0"/>
              <a:solidFill>
                <a:srgbClr val="8FB79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519" y="5261643"/>
            <a:ext cx="1463040" cy="14630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36913" y="1229678"/>
            <a:ext cx="5262857" cy="431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5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1" y="5128326"/>
            <a:ext cx="12192000" cy="1729674"/>
          </a:xfrm>
          <a:prstGeom prst="rect">
            <a:avLst/>
          </a:prstGeom>
          <a:solidFill>
            <a:srgbClr val="5C8675"/>
          </a:solidFill>
          <a:ln>
            <a:solidFill>
              <a:srgbClr val="F3F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634592"/>
            <a:ext cx="10824557" cy="186204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LB" sz="11500" b="1" dirty="0" smtClean="0">
                <a:ln w="0"/>
                <a:solidFill>
                  <a:srgbClr val="5C867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المناقشة</a:t>
            </a:r>
            <a:endParaRPr lang="en-US" sz="8000" b="1" dirty="0">
              <a:ln w="0"/>
              <a:solidFill>
                <a:srgbClr val="5C867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519" y="5261643"/>
            <a:ext cx="1463040" cy="14630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923" y="634592"/>
            <a:ext cx="4058240" cy="422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27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1" y="5128326"/>
            <a:ext cx="12192000" cy="1729674"/>
          </a:xfrm>
          <a:prstGeom prst="rect">
            <a:avLst/>
          </a:prstGeom>
          <a:solidFill>
            <a:srgbClr val="697971"/>
          </a:solidFill>
          <a:ln>
            <a:solidFill>
              <a:srgbClr val="F3F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634592"/>
            <a:ext cx="10824557" cy="186204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LB" sz="11500" b="1" dirty="0" smtClean="0">
                <a:ln w="0"/>
                <a:solidFill>
                  <a:srgbClr val="69797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آية للحفظ</a:t>
            </a:r>
            <a:endParaRPr lang="en-US" sz="8000" b="1" dirty="0">
              <a:ln w="0"/>
              <a:solidFill>
                <a:srgbClr val="69797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519" y="5261643"/>
            <a:ext cx="1463040" cy="14630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0189">
            <a:off x="1320173" y="1382978"/>
            <a:ext cx="3831376" cy="399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00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1" y="5128326"/>
            <a:ext cx="12192000" cy="1729674"/>
          </a:xfrm>
          <a:prstGeom prst="rect">
            <a:avLst/>
          </a:prstGeom>
          <a:solidFill>
            <a:srgbClr val="92A099"/>
          </a:solidFill>
          <a:ln>
            <a:solidFill>
              <a:srgbClr val="F3F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634592"/>
            <a:ext cx="10824557" cy="186204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LB" sz="11500" b="1" dirty="0" smtClean="0">
                <a:ln w="0"/>
                <a:solidFill>
                  <a:srgbClr val="92A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صلاة</a:t>
            </a:r>
            <a:endParaRPr lang="en-US" sz="8000" b="1" dirty="0">
              <a:ln w="0"/>
              <a:solidFill>
                <a:srgbClr val="92A09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519" y="5261643"/>
            <a:ext cx="1463040" cy="14630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226" y="588523"/>
            <a:ext cx="2999870" cy="453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76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1" y="5128326"/>
            <a:ext cx="12192000" cy="1729674"/>
          </a:xfrm>
          <a:prstGeom prst="rect">
            <a:avLst/>
          </a:prstGeom>
          <a:solidFill>
            <a:srgbClr val="70776F"/>
          </a:solidFill>
          <a:ln>
            <a:solidFill>
              <a:srgbClr val="F3F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634592"/>
            <a:ext cx="10824557" cy="186204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LB" sz="11500" b="1" dirty="0" smtClean="0">
                <a:ln w="0"/>
                <a:solidFill>
                  <a:srgbClr val="70776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المراجعة</a:t>
            </a:r>
            <a:endParaRPr lang="en-US" sz="8000" b="1" dirty="0">
              <a:ln w="0"/>
              <a:solidFill>
                <a:srgbClr val="70776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519" y="5261643"/>
            <a:ext cx="1463040" cy="14630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135" y="1493951"/>
            <a:ext cx="5112379" cy="303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97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1" y="5128326"/>
            <a:ext cx="12192000" cy="1729674"/>
          </a:xfrm>
          <a:prstGeom prst="rect">
            <a:avLst/>
          </a:prstGeom>
          <a:solidFill>
            <a:srgbClr val="64A761"/>
          </a:solidFill>
          <a:ln>
            <a:solidFill>
              <a:srgbClr val="F3F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634592"/>
            <a:ext cx="10824557" cy="186204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LB" sz="11500" b="1" dirty="0" smtClean="0">
                <a:ln w="0"/>
                <a:solidFill>
                  <a:srgbClr val="64A76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ورقة النشاط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519" y="5261643"/>
            <a:ext cx="1463040" cy="14630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2518">
            <a:off x="1598378" y="2030700"/>
            <a:ext cx="1857245" cy="26317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9525">
            <a:off x="3049698" y="2153372"/>
            <a:ext cx="1242503" cy="16057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6358">
            <a:off x="4014130" y="3406533"/>
            <a:ext cx="907712" cy="117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17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744" y="1525259"/>
            <a:ext cx="3572512" cy="323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67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1" y="5128326"/>
            <a:ext cx="12192000" cy="1729674"/>
          </a:xfrm>
          <a:prstGeom prst="rect">
            <a:avLst/>
          </a:prstGeom>
          <a:solidFill>
            <a:srgbClr val="FFC90E"/>
          </a:solidFill>
          <a:ln>
            <a:solidFill>
              <a:srgbClr val="F3F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634592"/>
            <a:ext cx="10824557" cy="412420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LB" sz="5400" dirty="0" smtClean="0">
                <a:ln w="0"/>
                <a:solidFill>
                  <a:srgbClr val="FFC90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كلمته للغفران</a:t>
            </a:r>
            <a:endParaRPr lang="en-US" sz="5400" dirty="0">
              <a:ln w="0"/>
              <a:solidFill>
                <a:srgbClr val="FFC90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r" rtl="1"/>
            <a:endParaRPr lang="ar-LB" sz="4800" dirty="0" smtClean="0">
              <a:ln w="0"/>
              <a:solidFill>
                <a:srgbClr val="FFC90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 rtl="1"/>
            <a:r>
              <a:rPr lang="ar-JO" sz="8000" b="1" dirty="0">
                <a:ln w="0">
                  <a:solidFill>
                    <a:srgbClr val="4D4D4D"/>
                  </a:solidFill>
                </a:ln>
                <a:solidFill>
                  <a:srgbClr val="FFC90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يسوع يعرف ما في </a:t>
            </a:r>
            <a:r>
              <a:rPr lang="ar-JO" sz="8000" b="1" dirty="0" smtClean="0">
                <a:ln w="0">
                  <a:solidFill>
                    <a:srgbClr val="4D4D4D"/>
                  </a:solidFill>
                </a:ln>
                <a:solidFill>
                  <a:srgbClr val="FFC90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قلبك</a:t>
            </a:r>
            <a:r>
              <a:rPr lang="ar-LB" sz="8000" b="1" dirty="0" smtClean="0">
                <a:ln w="0">
                  <a:solidFill>
                    <a:srgbClr val="4D4D4D"/>
                  </a:solidFill>
                </a:ln>
                <a:solidFill>
                  <a:srgbClr val="FFC90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..</a:t>
            </a:r>
            <a:r>
              <a:rPr lang="ar-JO" sz="8000" b="1" dirty="0" smtClean="0">
                <a:ln w="0">
                  <a:solidFill>
                    <a:srgbClr val="4D4D4D"/>
                  </a:solidFill>
                </a:ln>
                <a:solidFill>
                  <a:srgbClr val="FFC90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en-US" sz="8000" b="1" dirty="0" smtClean="0">
              <a:ln w="0">
                <a:solidFill>
                  <a:srgbClr val="4D4D4D"/>
                </a:solidFill>
              </a:ln>
              <a:solidFill>
                <a:srgbClr val="FFC90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 rtl="1"/>
            <a:r>
              <a:rPr lang="ar-JO" sz="8000" b="1" dirty="0" smtClean="0">
                <a:ln w="0">
                  <a:solidFill>
                    <a:srgbClr val="4D4D4D"/>
                  </a:solidFill>
                </a:ln>
                <a:solidFill>
                  <a:srgbClr val="FFC90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إذا </a:t>
            </a:r>
            <a:r>
              <a:rPr lang="ar-JO" sz="8000" b="1" dirty="0">
                <a:ln w="0">
                  <a:solidFill>
                    <a:srgbClr val="4D4D4D"/>
                  </a:solidFill>
                </a:ln>
                <a:solidFill>
                  <a:srgbClr val="FFC90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آمنت به يغفر لك خطاياك</a:t>
            </a:r>
            <a:r>
              <a:rPr lang="ar-LB" sz="8000" b="1" dirty="0" smtClean="0">
                <a:ln w="0">
                  <a:solidFill>
                    <a:srgbClr val="4D4D4D"/>
                  </a:solidFill>
                </a:ln>
                <a:solidFill>
                  <a:srgbClr val="FFC90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  <a:endParaRPr lang="en-US" sz="8000" b="1" dirty="0" smtClean="0">
              <a:ln w="0">
                <a:solidFill>
                  <a:srgbClr val="4D4D4D"/>
                </a:solidFill>
              </a:ln>
              <a:solidFill>
                <a:srgbClr val="FFC90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519" y="5261643"/>
            <a:ext cx="1463040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95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1" y="5128326"/>
            <a:ext cx="12192000" cy="1729674"/>
          </a:xfrm>
          <a:prstGeom prst="rect">
            <a:avLst/>
          </a:prstGeom>
          <a:solidFill>
            <a:srgbClr val="B18121"/>
          </a:solidFill>
          <a:ln>
            <a:solidFill>
              <a:srgbClr val="F3F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634592"/>
            <a:ext cx="10824557" cy="186204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LB" sz="11500" b="1" dirty="0" smtClean="0">
                <a:ln w="0"/>
                <a:solidFill>
                  <a:srgbClr val="B1812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ترحيب</a:t>
            </a:r>
            <a:endParaRPr lang="en-US" sz="11500" b="1" dirty="0">
              <a:ln w="0"/>
              <a:solidFill>
                <a:srgbClr val="B1812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519" y="5261643"/>
            <a:ext cx="1463040" cy="14630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950" y="1177028"/>
            <a:ext cx="2315888" cy="408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5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1" y="5128326"/>
            <a:ext cx="12192000" cy="1729674"/>
          </a:xfrm>
          <a:prstGeom prst="rect">
            <a:avLst/>
          </a:prstGeom>
          <a:solidFill>
            <a:srgbClr val="AC6326"/>
          </a:solidFill>
          <a:ln>
            <a:solidFill>
              <a:srgbClr val="F3F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634592"/>
            <a:ext cx="10824557" cy="186204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LB" sz="11500" b="1" dirty="0" smtClean="0">
                <a:ln w="0"/>
                <a:solidFill>
                  <a:srgbClr val="AC632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مهرج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519" y="5261643"/>
            <a:ext cx="1463040" cy="14630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399" y="634592"/>
            <a:ext cx="2729516" cy="447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90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1" y="5128326"/>
            <a:ext cx="12192000" cy="1729674"/>
          </a:xfrm>
          <a:prstGeom prst="rect">
            <a:avLst/>
          </a:prstGeom>
          <a:solidFill>
            <a:srgbClr val="814A1D"/>
          </a:solidFill>
          <a:ln>
            <a:solidFill>
              <a:srgbClr val="F3F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634592"/>
            <a:ext cx="10824557" cy="309315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LB" sz="11500" b="1" dirty="0" smtClean="0">
                <a:ln w="0"/>
                <a:solidFill>
                  <a:srgbClr val="814A1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ترنيمة</a:t>
            </a:r>
            <a:endParaRPr lang="en-US" sz="11500" b="1" dirty="0" smtClean="0">
              <a:ln w="0"/>
              <a:solidFill>
                <a:srgbClr val="814A1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r" rtl="1"/>
            <a:r>
              <a:rPr lang="ar-LB" sz="8000" dirty="0" smtClean="0">
                <a:ln w="0"/>
                <a:solidFill>
                  <a:srgbClr val="814A1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يسوع خد خطاياي</a:t>
            </a:r>
            <a:endParaRPr lang="ar-LB" sz="7200" dirty="0" smtClean="0">
              <a:ln w="0"/>
              <a:solidFill>
                <a:srgbClr val="814A1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519" y="5261643"/>
            <a:ext cx="1463040" cy="14630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018078"/>
            <a:ext cx="4155582" cy="311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2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1" y="5128326"/>
            <a:ext cx="12192000" cy="1729674"/>
          </a:xfrm>
          <a:prstGeom prst="rect">
            <a:avLst/>
          </a:prstGeom>
          <a:solidFill>
            <a:srgbClr val="814A1D"/>
          </a:solidFill>
          <a:ln>
            <a:solidFill>
              <a:srgbClr val="F3F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519" y="5261643"/>
            <a:ext cx="1463040" cy="14630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6948" y="168812"/>
            <a:ext cx="11784610" cy="4826196"/>
          </a:xfrm>
          <a:prstGeom prst="rect">
            <a:avLst/>
          </a:prstGeom>
          <a:solidFill>
            <a:srgbClr val="F3F3F2"/>
          </a:solidFill>
          <a:ln>
            <a:solidFill>
              <a:srgbClr val="F3F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48" y="168812"/>
            <a:ext cx="3487221" cy="22308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47975" y="73531"/>
            <a:ext cx="916977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8000" dirty="0">
                <a:ln w="0"/>
                <a:solidFill>
                  <a:srgbClr val="814A1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يسوعي فداني</a:t>
            </a:r>
            <a:endParaRPr lang="ar-LB" sz="8000" dirty="0">
              <a:ln w="0"/>
              <a:solidFill>
                <a:srgbClr val="814A1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 rtl="1"/>
            <a:r>
              <a:rPr lang="ar-JO" sz="8000" dirty="0">
                <a:ln w="0"/>
                <a:solidFill>
                  <a:srgbClr val="814A1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بدم على الصليب</a:t>
            </a:r>
          </a:p>
          <a:p>
            <a:pPr algn="ctr"/>
            <a:r>
              <a:rPr lang="ar-JO" sz="8000" dirty="0">
                <a:ln w="0"/>
                <a:solidFill>
                  <a:srgbClr val="814A1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وبحبو رواني </a:t>
            </a:r>
            <a:endParaRPr lang="ar-LB" sz="8000" dirty="0">
              <a:ln w="0"/>
              <a:solidFill>
                <a:srgbClr val="814A1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ar-JO" sz="8000" dirty="0">
                <a:ln w="0"/>
                <a:solidFill>
                  <a:srgbClr val="814A1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بالحربة والمسمير</a:t>
            </a:r>
            <a:endParaRPr lang="en-US" sz="8000" dirty="0">
              <a:ln w="0"/>
              <a:solidFill>
                <a:srgbClr val="814A1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874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1" y="5128326"/>
            <a:ext cx="12192000" cy="1729674"/>
          </a:xfrm>
          <a:prstGeom prst="rect">
            <a:avLst/>
          </a:prstGeom>
          <a:solidFill>
            <a:srgbClr val="814A1D"/>
          </a:solidFill>
          <a:ln>
            <a:solidFill>
              <a:srgbClr val="F3F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519" y="5261643"/>
            <a:ext cx="1463040" cy="14630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6948" y="168812"/>
            <a:ext cx="11784610" cy="4826196"/>
          </a:xfrm>
          <a:prstGeom prst="rect">
            <a:avLst/>
          </a:prstGeom>
          <a:solidFill>
            <a:srgbClr val="F3F3F2"/>
          </a:solidFill>
          <a:ln>
            <a:solidFill>
              <a:srgbClr val="F3F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48" y="168812"/>
            <a:ext cx="3487221" cy="22308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47975" y="73531"/>
            <a:ext cx="916977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8000" dirty="0" smtClean="0">
                <a:ln w="0"/>
                <a:solidFill>
                  <a:srgbClr val="814A1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أنا</a:t>
            </a:r>
            <a:r>
              <a:rPr lang="ar-JO" sz="8000" dirty="0" smtClean="0"/>
              <a:t> </a:t>
            </a:r>
            <a:r>
              <a:rPr lang="ar-JO" sz="8000" dirty="0">
                <a:ln w="0"/>
                <a:solidFill>
                  <a:srgbClr val="814A1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رايح وأنا واثق </a:t>
            </a:r>
            <a:endParaRPr lang="ar-LB" sz="8000" dirty="0">
              <a:ln w="0"/>
              <a:solidFill>
                <a:srgbClr val="814A1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 rtl="1"/>
            <a:r>
              <a:rPr lang="ar-JO" sz="8000" dirty="0">
                <a:ln w="0"/>
                <a:solidFill>
                  <a:srgbClr val="814A1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للسما عن قريب</a:t>
            </a:r>
          </a:p>
          <a:p>
            <a:pPr algn="ctr"/>
            <a:r>
              <a:rPr lang="ar-JO" sz="8000" dirty="0">
                <a:ln w="0"/>
                <a:solidFill>
                  <a:srgbClr val="814A1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إلهي هاياخدني</a:t>
            </a:r>
            <a:endParaRPr lang="ar-LB" sz="8000" dirty="0">
              <a:ln w="0"/>
              <a:solidFill>
                <a:srgbClr val="814A1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ar-JO" sz="8000" dirty="0">
                <a:ln w="0"/>
                <a:solidFill>
                  <a:srgbClr val="814A1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ده حبيبي مش بعيد</a:t>
            </a:r>
            <a:endParaRPr lang="en-US" sz="8000" dirty="0">
              <a:ln w="0"/>
              <a:solidFill>
                <a:srgbClr val="814A1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1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1" y="5128326"/>
            <a:ext cx="12192000" cy="1729674"/>
          </a:xfrm>
          <a:prstGeom prst="rect">
            <a:avLst/>
          </a:prstGeom>
          <a:solidFill>
            <a:srgbClr val="814A1D"/>
          </a:solidFill>
          <a:ln>
            <a:solidFill>
              <a:srgbClr val="F3F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519" y="5261643"/>
            <a:ext cx="1463040" cy="14630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6948" y="168812"/>
            <a:ext cx="11784610" cy="4826196"/>
          </a:xfrm>
          <a:prstGeom prst="rect">
            <a:avLst/>
          </a:prstGeom>
          <a:solidFill>
            <a:srgbClr val="F3F3F2"/>
          </a:solidFill>
          <a:ln>
            <a:solidFill>
              <a:srgbClr val="F3F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48" y="168812"/>
            <a:ext cx="3487221" cy="22308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76575" y="1920190"/>
            <a:ext cx="91697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8000" dirty="0">
                <a:ln w="0"/>
                <a:solidFill>
                  <a:srgbClr val="814A1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</a:t>
            </a:r>
            <a:r>
              <a:rPr lang="ar-JO" sz="8000" dirty="0" smtClean="0">
                <a:ln w="0"/>
                <a:solidFill>
                  <a:srgbClr val="814A1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يسوعي)</a:t>
            </a:r>
            <a:r>
              <a:rPr lang="ar-JO" sz="8000" dirty="0" smtClean="0">
                <a:ln w="0"/>
                <a:solidFill>
                  <a:srgbClr val="814A1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۳</a:t>
            </a:r>
            <a:r>
              <a:rPr lang="ar-JO" sz="8000" dirty="0" smtClean="0">
                <a:ln w="0"/>
                <a:solidFill>
                  <a:srgbClr val="814A1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ar-JO" sz="8000" dirty="0">
                <a:ln w="0"/>
                <a:solidFill>
                  <a:srgbClr val="814A1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فداني</a:t>
            </a:r>
            <a:endParaRPr lang="en-US" sz="8000" dirty="0">
              <a:ln w="0"/>
              <a:solidFill>
                <a:srgbClr val="814A1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072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2280</TotalTime>
  <Words>150</Words>
  <Application>Microsoft Office PowerPoint</Application>
  <PresentationFormat>Widescreen</PresentationFormat>
  <Paragraphs>52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Heights</dc:creator>
  <cp:lastModifiedBy>New Heights</cp:lastModifiedBy>
  <cp:revision>68</cp:revision>
  <dcterms:created xsi:type="dcterms:W3CDTF">2017-04-24T08:34:07Z</dcterms:created>
  <dcterms:modified xsi:type="dcterms:W3CDTF">2017-06-14T04:57:12Z</dcterms:modified>
</cp:coreProperties>
</file>